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61" r:id="rId4"/>
    <p:sldId id="263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 showGuides="1">
      <p:cViewPr varScale="1">
        <p:scale>
          <a:sx n="84" d="100"/>
          <a:sy n="84" d="100"/>
        </p:scale>
        <p:origin x="63" y="17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552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259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60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826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062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6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76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49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91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34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387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63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38539"/>
            <a:ext cx="10515600" cy="5938424"/>
          </a:xfrm>
        </p:spPr>
        <p:txBody>
          <a:bodyPr/>
          <a:lstStyle/>
          <a:p>
            <a:r>
              <a:rPr lang="en-US" dirty="0"/>
              <a:t>Objective: Plot LD decay for 3 sub-populations (processing, fresh market </a:t>
            </a:r>
            <a:r>
              <a:rPr lang="en-US"/>
              <a:t>and vintage) with </a:t>
            </a:r>
            <a:r>
              <a:rPr lang="en-US" dirty="0"/>
              <a:t>two trendline; locally weighted scatterplot smoothing (LOESS) and non-linear regression (NLR)</a:t>
            </a:r>
          </a:p>
          <a:p>
            <a:pPr lvl="1"/>
            <a:r>
              <a:rPr lang="en-US" dirty="0"/>
              <a:t>Sim et al. (2012) calculated LD in Tassel and created the graph the in R. I used the R package ‘</a:t>
            </a:r>
            <a:r>
              <a:rPr lang="en-US" dirty="0" err="1"/>
              <a:t>LDheatmap</a:t>
            </a:r>
            <a:r>
              <a:rPr lang="en-US" dirty="0"/>
              <a:t>’ to calculate LD</a:t>
            </a:r>
          </a:p>
          <a:p>
            <a:pPr lvl="1"/>
            <a:r>
              <a:rPr lang="en-US" dirty="0"/>
              <a:t>Used a smoothing parameter of 0.3 for LOESS</a:t>
            </a:r>
          </a:p>
          <a:p>
            <a:pPr lvl="1"/>
            <a:r>
              <a:rPr lang="en-US" dirty="0"/>
              <a:t>The “model of Hill and Weir” was used to calculated NLR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8677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7" t="6244" b="7302"/>
          <a:stretch/>
        </p:blipFill>
        <p:spPr>
          <a:xfrm>
            <a:off x="67318" y="0"/>
            <a:ext cx="573375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85118" y="6550223"/>
            <a:ext cx="1259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Sim et al. 2012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618" y="0"/>
            <a:ext cx="45736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743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9" y="0"/>
            <a:ext cx="5395718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99287" y="6614436"/>
            <a:ext cx="1259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Sim et al. 2012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069" y="0"/>
            <a:ext cx="45405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5391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8" y="0"/>
            <a:ext cx="518606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07558" y="6550223"/>
            <a:ext cx="1259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Sim et al. 2012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931" y="0"/>
            <a:ext cx="4552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86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05" y="433573"/>
            <a:ext cx="5719514" cy="55564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58749" y="5940572"/>
            <a:ext cx="156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 et al. 2012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22734" y="134416"/>
            <a:ext cx="1130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Vintage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97446"/>
            <a:ext cx="5810700" cy="462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36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761" y="503748"/>
            <a:ext cx="5322048" cy="51885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58749" y="5940572"/>
            <a:ext cx="156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 et al. 2012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22734" y="134416"/>
            <a:ext cx="1130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Vintage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650" y="1078694"/>
            <a:ext cx="5473374" cy="440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931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111</Words>
  <Application>Microsoft Office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mcnellie</dc:creator>
  <cp:lastModifiedBy>james mcnellie</cp:lastModifiedBy>
  <cp:revision>7</cp:revision>
  <dcterms:created xsi:type="dcterms:W3CDTF">2017-04-25T05:25:37Z</dcterms:created>
  <dcterms:modified xsi:type="dcterms:W3CDTF">2017-04-25T13:37:30Z</dcterms:modified>
</cp:coreProperties>
</file>

<file path=docProps/thumbnail.jpeg>
</file>